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69919-58AB-4F85-A073-1F25732998C7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49091-8FF1-42A8-9950-C4D584BB9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Hinduism and Buddhism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Tanner Tyson</a:t>
            </a:r>
          </a:p>
          <a:p>
            <a:r>
              <a:rPr lang="en-US" dirty="0" smtClean="0"/>
              <a:t>11/4/09</a:t>
            </a:r>
          </a:p>
          <a:p>
            <a:r>
              <a:rPr lang="en-US" dirty="0" smtClean="0"/>
              <a:t>Period 9/10</a:t>
            </a:r>
            <a:endParaRPr lang="en-US" dirty="0"/>
          </a:p>
        </p:txBody>
      </p:sp>
      <p:pic>
        <p:nvPicPr>
          <p:cNvPr id="11268" name="Picture 4" descr="http://suzzyq3793.files.wordpress.com/2009/02/hindui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763475"/>
            <a:ext cx="2667000" cy="2656375"/>
          </a:xfrm>
          <a:prstGeom prst="rect">
            <a:avLst/>
          </a:prstGeom>
          <a:noFill/>
        </p:spPr>
      </p:pic>
      <p:pic>
        <p:nvPicPr>
          <p:cNvPr id="11270" name="Picture 6" descr="http://top-10-list.org/wp-content/uploads/2009/08/Buddhi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038600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Mahashivratri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Dedicated to Shiva who is one of the deities of the Hindu Trinity</a:t>
            </a:r>
          </a:p>
          <a:p>
            <a:r>
              <a:rPr lang="en-US" dirty="0" smtClean="0"/>
              <a:t>Also celebrates the wedding of Shiva and Sati (the mother of </a:t>
            </a:r>
            <a:r>
              <a:rPr lang="en-US" dirty="0" smtClean="0"/>
              <a:t>divine)</a:t>
            </a:r>
          </a:p>
          <a:p>
            <a:r>
              <a:rPr lang="en-US" dirty="0" smtClean="0"/>
              <a:t>Celebrated during the night just before the new moon</a:t>
            </a:r>
          </a:p>
          <a:p>
            <a:r>
              <a:rPr lang="en-US" dirty="0" smtClean="0"/>
              <a:t>Tradition says that Shiva appeared in order to save the world from darkness and </a:t>
            </a:r>
            <a:r>
              <a:rPr lang="en-US" dirty="0" smtClean="0"/>
              <a:t>ignorance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Mahashivratri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en-US" dirty="0" smtClean="0"/>
              <a:t>andits (a scholar or teacher skilled in </a:t>
            </a:r>
            <a:r>
              <a:rPr lang="en-US" dirty="0" smtClean="0"/>
              <a:t>H</a:t>
            </a:r>
            <a:r>
              <a:rPr lang="en-US" dirty="0" smtClean="0"/>
              <a:t>indu law, religion, music, or philosophy) perform puja (religious worship) four times throughout the night</a:t>
            </a:r>
          </a:p>
          <a:p>
            <a:r>
              <a:rPr lang="en-US" dirty="0" smtClean="0"/>
              <a:t>Shiva </a:t>
            </a:r>
            <a:r>
              <a:rPr lang="en-US" dirty="0" err="1" smtClean="0"/>
              <a:t>linga</a:t>
            </a:r>
            <a:r>
              <a:rPr lang="en-US" dirty="0" smtClean="0"/>
              <a:t> (</a:t>
            </a:r>
            <a:r>
              <a:rPr lang="en-US" dirty="0" smtClean="0"/>
              <a:t>the symbol of Lord Shiva) is </a:t>
            </a:r>
            <a:r>
              <a:rPr lang="en-US" dirty="0" smtClean="0"/>
              <a:t>bathed with </a:t>
            </a:r>
            <a:r>
              <a:rPr lang="en-US" dirty="0" smtClean="0"/>
              <a:t>milk, water and honey, and </a:t>
            </a:r>
            <a:r>
              <a:rPr lang="en-US" dirty="0" smtClean="0"/>
              <a:t>then rubbed </a:t>
            </a:r>
            <a:r>
              <a:rPr lang="en-US" dirty="0" smtClean="0"/>
              <a:t>with sandalwood paste, and decorated with flowers and garlands.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Losar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Buddhist New Year</a:t>
            </a:r>
          </a:p>
          <a:p>
            <a:r>
              <a:rPr lang="en-US" dirty="0" smtClean="0"/>
              <a:t>Celebrated in February</a:t>
            </a:r>
          </a:p>
          <a:p>
            <a:r>
              <a:rPr lang="en-US" dirty="0" smtClean="0"/>
              <a:t>Three day festival; Day One = celebration with family, Days Two and Three = time to visit with friends and exchange gifts</a:t>
            </a:r>
          </a:p>
          <a:p>
            <a:r>
              <a:rPr lang="en-US" dirty="0" smtClean="0"/>
              <a:t>Also a time to visit monasteries and make offerings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Losar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Marked with many activities that welcome the new year</a:t>
            </a:r>
          </a:p>
          <a:p>
            <a:r>
              <a:rPr lang="en-US" dirty="0" smtClean="0"/>
              <a:t>Buildings are white washed</a:t>
            </a:r>
          </a:p>
          <a:p>
            <a:r>
              <a:rPr lang="en-US" dirty="0" smtClean="0"/>
              <a:t>People wear new clothes</a:t>
            </a:r>
          </a:p>
          <a:p>
            <a:r>
              <a:rPr lang="en-US" dirty="0" smtClean="0"/>
              <a:t>Special food is prepared</a:t>
            </a:r>
          </a:p>
          <a:p>
            <a:r>
              <a:rPr lang="en-US" dirty="0" smtClean="0"/>
              <a:t>Buddhists decorate monasteries and conduct religious ceremonies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191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Hinduism and Buddhism</vt:lpstr>
      <vt:lpstr>Mahashivratri</vt:lpstr>
      <vt:lpstr>Mahashivratri</vt:lpstr>
      <vt:lpstr>Losar</vt:lpstr>
      <vt:lpstr>Losar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tannerntyson</dc:creator>
  <cp:lastModifiedBy>tannerntyson</cp:lastModifiedBy>
  <cp:revision>13</cp:revision>
  <dcterms:created xsi:type="dcterms:W3CDTF">2009-11-04T17:26:27Z</dcterms:created>
  <dcterms:modified xsi:type="dcterms:W3CDTF">2009-11-05T17:48:43Z</dcterms:modified>
</cp:coreProperties>
</file>